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3"/>
  </p:notesMasterIdLst>
  <p:handoutMasterIdLst>
    <p:handoutMasterId r:id="rId14"/>
  </p:handoutMasterIdLst>
  <p:sldIdLst>
    <p:sldId id="21387" r:id="rId3"/>
    <p:sldId id="21388" r:id="rId4"/>
    <p:sldId id="21389" r:id="rId5"/>
    <p:sldId id="21390" r:id="rId6"/>
    <p:sldId id="21391" r:id="rId7"/>
    <p:sldId id="21392" r:id="rId8"/>
    <p:sldId id="21393" r:id="rId9"/>
    <p:sldId id="21394" r:id="rId10"/>
    <p:sldId id="21395" r:id="rId11"/>
    <p:sldId id="21396" r:id="rId12"/>
  </p:sldIdLst>
  <p:sldSz cx="12192000" cy="6858000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3972">
          <p15:clr>
            <a:srgbClr val="A4A3A4"/>
          </p15:clr>
        </p15:guide>
        <p15:guide id="3" pos="3840">
          <p15:clr>
            <a:srgbClr val="A4A3A4"/>
          </p15:clr>
        </p15:guide>
        <p15:guide id="4" pos="528">
          <p15:clr>
            <a:srgbClr val="A4A3A4"/>
          </p15:clr>
        </p15:guide>
        <p15:guide id="5" pos="7130">
          <p15:clr>
            <a:srgbClr val="A4A3A4"/>
          </p15:clr>
        </p15:guide>
        <p15:guide id="6" pos="65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2F71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7"/>
        <p:guide orient="horz" pos="3972"/>
        <p:guide pos="3840"/>
        <p:guide pos="528"/>
        <p:guide pos="7130"/>
        <p:guide pos="6562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64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91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数据合并与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转换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数据映射转换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79570" y="1708150"/>
            <a:ext cx="713994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+mn-lt"/>
              </a:rPr>
              <a:t>使用自定义函数转换数据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使用自定义函数转换数据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433830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使用映射函数map可以对数据集中的数据进行映射转换。转换方式有函数转换、表达式转换和字典转换。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2733040"/>
            <a:ext cx="10075545" cy="553085"/>
          </a:xfrm>
          <a:prstGeom prst="rect">
            <a:avLst/>
          </a:prstGeom>
          <a:noFill/>
          <a:ln w="12700" cmpd="sng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map(arg, na_action=None)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755741" y="3649044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表1 map函数参数说明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3B4CB-8DDF-6C7E-56A5-669C1483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46" y="4221088"/>
            <a:ext cx="10048027" cy="1760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使用自定义函数转换数据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146810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函数map()中可以使用自定义函数转换数据。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1784350"/>
            <a:ext cx="10075545" cy="10147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案例1 编写一个自定义函数map_score，作为函数map()的参数，将分数由百分制转换为等级制。</a:t>
            </a:r>
          </a:p>
        </p:txBody>
      </p:sp>
      <p:graphicFrame>
        <p:nvGraphicFramePr>
          <p:cNvPr id="6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09751" y="2883535"/>
          <a:ext cx="8572500" cy="237744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4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分数（</a:t>
                      </a:r>
                      <a:r>
                        <a:rPr lang="en-US" altLang="zh-CN" sz="2000" b="1" dirty="0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</a:t>
                      </a:r>
                      <a:r>
                        <a:rPr lang="zh-CN" altLang="en-US" sz="2000" b="1" dirty="0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002F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002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x&lt;60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不及格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60&lt;=X&lt;70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70&lt;=X&lt;80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80&lt;=X&lt;90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X&gt;=90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002F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58228" y="5345430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本例中通过随机函数产生分数，map调用map_score自定义函数将百分制的分数转换成等级制分数。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使用自定义函数转换数据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75521" y="1150344"/>
            <a:ext cx="8640960" cy="5016758"/>
          </a:xfrm>
          <a:prstGeom prst="rect">
            <a:avLst/>
          </a:prstGeom>
          <a:solidFill>
            <a:srgbClr val="FFFFFF"/>
          </a:solidFill>
          <a:ln w="9525">
            <a:solidFill>
              <a:sysClr val="windowText" lastClr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pandas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as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pd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numpy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as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np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自定义函数，划分分数等级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  <a:ea typeface="JetBrains Mono"/>
              </a:rPr>
              <a:t>map_score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(x):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 &lt;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60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不及格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 &lt;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70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及格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 &lt;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80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中等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 &lt;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90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良好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else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优秀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随机产生分数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score = pd.Series(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2"/>
                <a:ea typeface="JetBrains Mono"/>
              </a:rPr>
              <a:t>data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=np.random.randint(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2"/>
                <a:ea typeface="JetBrains Mono"/>
              </a:rPr>
              <a:t>size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=(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)),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'python'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 = pd.DataFrame()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df[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'python'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 = score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df[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等级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]=score.map(map_score)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将分数映射到等级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(df)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9717" y="6221696"/>
            <a:ext cx="51125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将百分制分数转换为等级制分数的代码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005580" y="1708150"/>
            <a:ext cx="73139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+mn-lt"/>
              </a:rPr>
              <a:t>使用lambda表达式转换数据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使用lambda表达式转换数据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720850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map()中可以使用lambda表达式转换数据。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2358390"/>
            <a:ext cx="10075545" cy="10147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案例2 函数map()使用lambda表达式将成绩提高10分，并调用自定义函数将分数由百分制转换为等级制。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73169" y="3753812"/>
            <a:ext cx="8645664" cy="1200329"/>
          </a:xfrm>
          <a:prstGeom prst="rect">
            <a:avLst/>
          </a:prstGeom>
          <a:solidFill>
            <a:srgbClr val="FFFFFF"/>
          </a:solidFill>
          <a:ln w="9525">
            <a:solidFill>
              <a:sysClr val="windowText" lastClr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使用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lambda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表达式将分数提高十分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成绩加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10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分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 = df[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'python'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].map(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pitchFamily="34" charset="-122"/>
                <a:ea typeface="JetBrains Mono"/>
              </a:rPr>
              <a:t>lambda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x: x +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pitchFamily="34" charset="-122"/>
                <a:ea typeface="JetBrains Mono"/>
              </a:rPr>
              <a:t>10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调用函数将分数映射为等级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等级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]=score.map(map_score)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将分数映射到等级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54376" y="5026025"/>
            <a:ext cx="5683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表达式将分数提高十分的代码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5" grpId="0" bldLvl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+mn-lt"/>
              </a:rPr>
              <a:t>使用字典转换数据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使用字典转换数据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720850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map()可以使用字典映射新一列数据。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2358390"/>
            <a:ext cx="10075545" cy="10147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案例3 定义一个字典，将分数的等级映射到考核是否通过的标识，“不及格”为“不通过”，其余等级为“通过”。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54376" y="5528310"/>
            <a:ext cx="5683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图3 将等级制分数映射到考核是否通过的代码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67990" y="3702100"/>
            <a:ext cx="9256022" cy="1754326"/>
          </a:xfrm>
          <a:prstGeom prst="rect">
            <a:avLst/>
          </a:prstGeom>
          <a:solidFill>
            <a:srgbClr val="FFFFFF"/>
          </a:solidFill>
          <a:ln w="9525">
            <a:solidFill>
              <a:sysClr val="windowText" lastClr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7E6E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hangingPunct="0"/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  <a:t>定义字典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map_dic = {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优秀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是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良好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是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中等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是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及格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是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不及格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否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i="1" dirty="0">
                <a:solidFill>
                  <a:srgbClr val="8C8C8C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i="1" dirty="0">
                <a:solidFill>
                  <a:srgbClr val="8C8C8C"/>
                </a:solidFill>
                <a:latin typeface="宋体" panose="02010600030101010101" pitchFamily="2" charset="-122"/>
              </a:rPr>
              <a:t>将字典映射到等级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df[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通过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 = df[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</a:rPr>
              <a:t>等级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pitchFamily="34" charset="-122"/>
                <a:ea typeface="JetBrains Mono"/>
              </a:rPr>
              <a:t>].map(map_dic)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ldLvl="0" animBg="1"/>
      <p:bldP spid="14" grpId="0"/>
      <p:bldP spid="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9cb02a-7524-40a1-90f0-a44752d551be}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宽屏</PresentationFormat>
  <Paragraphs>44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 Unicode MS</vt:lpstr>
      <vt:lpstr>宋体</vt:lpstr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12</cp:revision>
  <dcterms:created xsi:type="dcterms:W3CDTF">2017-08-09T03:56:00Z</dcterms:created>
  <dcterms:modified xsi:type="dcterms:W3CDTF">2024-03-13T15:37:10Z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